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6" r:id="rId3"/>
    <p:sldId id="280" r:id="rId4"/>
    <p:sldId id="281" r:id="rId5"/>
    <p:sldId id="282" r:id="rId6"/>
    <p:sldId id="259" r:id="rId7"/>
    <p:sldId id="285" r:id="rId8"/>
    <p:sldId id="284" r:id="rId9"/>
    <p:sldId id="288" r:id="rId10"/>
    <p:sldId id="287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alação de Software" id="{B2046290-6693-49B4-BF54-560C6A994850}">
          <p14:sldIdLst>
            <p14:sldId id="256"/>
            <p14:sldId id="286"/>
            <p14:sldId id="280"/>
            <p14:sldId id="281"/>
            <p14:sldId id="282"/>
            <p14:sldId id="259"/>
            <p14:sldId id="285"/>
            <p14:sldId id="284"/>
            <p14:sldId id="28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48706-93EF-4D3E-BC66-1FF2076CCA9A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A7438-2F51-49FC-A5DF-16D5D3E537A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582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5F6D-856E-4B1F-BEEF-ACCECFD49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D4F4E-ACE5-4885-86AC-1BEFB80E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20D31-3FC2-4759-8A1E-AF4DD2E2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FFE00-ED01-4226-8C96-41FCE219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86F2F-BD14-47D3-8A58-8699405A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740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9E6B-787B-486A-B787-562D228E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80195-6ABC-456B-8404-930323798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8B-D81B-4871-B065-6350DD81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E55D9-D213-4957-BDFE-DF4EA35A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F6B67-3952-45CE-A42B-C22380C1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277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5486A-4641-480A-8F82-FEDEF089B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5053B-90F1-47FB-B7A4-9C05B50E9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B5B8A-D71F-439E-B840-4B4703C4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B45DF-7A22-4D1D-B8DA-2919A723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BDF9F-5977-463D-8840-C9D1610B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03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961B-1F99-4BB0-A226-DB036B31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500BE-FB33-4174-AC3E-40E53DC0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71367-5464-4073-8A1C-B3904B6B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55702-854D-4B03-A5FA-361E88A2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E4473-1C95-49C5-B747-2367B843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13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F0D3-FB5D-4F9D-A682-2E352402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DBEA9-727F-4C6D-961A-86D365C4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22075-E4C0-497B-965E-2D98B92C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BD406-5AB2-4C4E-9025-369EB514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ADF1-393E-4DC2-8219-8119A98D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148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FE2-624B-4B01-92D3-43627C9A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5875-9521-4CB5-8C09-C8B17A7A4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88C2A-AD76-4E10-B10A-616998554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9383F-F027-4ED3-A7B7-5DEE7A047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2C5E4-909A-4451-8542-048D8E04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8DB92-0CFF-4D18-B1EE-5C4B21A7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672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91AC-8F22-4AFF-A1CE-AF3D702A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87FC-2040-4902-9CAC-6BAFD616B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649BB-F61B-4ACA-B461-96F0B0622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20094-025F-4111-944E-A79AF3152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37D6C-C058-45D1-BBE1-DD0205028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FD8FD8-F93E-4DD4-94EE-767FFBDF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38503-50BE-4DC1-A90A-C6D8B631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BE781-5DFC-4063-816D-BA05AFF8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620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7856-92BD-42A3-B4AC-337D6A03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E838D-440C-4C99-91FE-461056F04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4C1A2-757E-4226-86F2-A870CA91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62171-80EF-4511-ADEE-4CAB7354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168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4C9CF-EE6A-47DB-8636-5AB62FD5B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3177A-CF56-4D53-8DDE-C11C409E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43F2-1503-48A8-8618-15ECD133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75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02F2-9ED5-49F7-8FFA-5488B6B8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8EF8-D62B-4E52-8761-6607C0D5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0B5F5-DF5F-46C3-A34E-59F5A15A7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A05CD-BA9B-4F11-8A0F-3FFAA6A2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878FC-4A5B-40EB-B4A8-5D1D8FF8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5ADB8-F755-461C-A19E-1A7FC7B8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574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A544-61AE-4387-9723-43DF6692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FC4AA-AE5C-437C-9FC2-DF9E44F62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52C98-3387-48DD-BC96-ACDA3BEF1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FB78D-1E99-45E2-B81E-5BC452C0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450A-4E62-4101-B468-014BDA250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1B769-8E56-4573-85BF-4466F35F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814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2C979-FECA-4863-B204-E4346E84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189F5-7A25-47CF-8F3B-520D17CBA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AA32D-86D6-4CDD-A570-61B884CA3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7F8BB-94F4-4332-80C7-E08438CB2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2B8EF-BD4E-43F7-B29B-7DFE599BC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153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discord.gg/24fVaJDM2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botolympics.pt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botnroll.com/onea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ocs.botolympics.p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io.org/install/ide?install=vscod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34DF-8CCC-4BD7-8252-8F1C2F91DE23}"/>
              </a:ext>
            </a:extLst>
          </p:cNvPr>
          <p:cNvSpPr txBox="1">
            <a:spLocks/>
          </p:cNvSpPr>
          <p:nvPr/>
        </p:nvSpPr>
        <p:spPr>
          <a:xfrm>
            <a:off x="838200" y="50067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Formação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Bot'N</a:t>
            </a: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Roll</a:t>
            </a:r>
            <a:b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</a:b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Instalação de Software </a:t>
            </a:r>
          </a:p>
        </p:txBody>
      </p:sp>
    </p:spTree>
    <p:extLst>
      <p:ext uri="{BB962C8B-B14F-4D97-AF65-F5344CB8AC3E}">
        <p14:creationId xmlns:p14="http://schemas.microsoft.com/office/powerpoint/2010/main" val="3372528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512D2-CFE8-445E-A426-BCED0C70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4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Cuidados a ter com o robô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B0170A-236C-40B0-BDCC-4BF49AB9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3766283"/>
          </a:xfrm>
        </p:spPr>
        <p:txBody>
          <a:bodyPr>
            <a:normAutofit fontScale="70000" lnSpcReduction="20000"/>
          </a:bodyPr>
          <a:lstStyle/>
          <a:p>
            <a:pPr marL="229320"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pt-PT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Cuidados a ter com os robôs: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Os motores não devem ser presos </a:t>
            </a: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enquanto estão em funcionamento;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As rodas não devem ser bloqueadas</a:t>
            </a: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de forma a impedir o seu normal funcionamento;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Não deve ser ligado ou desligado qualquer tipo de fio</a:t>
            </a: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Caso algum fio se solte, deverá ser logo chamado um mentor, devendo existir um especial cuidado para que não haja algum curto-circuito;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Sempre que haja alguma dúvida relacionado com o robô deverão ser contactados os mentores.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0" indent="0">
              <a:buNone/>
            </a:pPr>
            <a:endParaRPr lang="pt-PT" u="sng" dirty="0"/>
          </a:p>
        </p:txBody>
      </p:sp>
    </p:spTree>
    <p:extLst>
      <p:ext uri="{BB962C8B-B14F-4D97-AF65-F5344CB8AC3E}">
        <p14:creationId xmlns:p14="http://schemas.microsoft.com/office/powerpoint/2010/main" val="213660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867" y="273831"/>
            <a:ext cx="622757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Discord</a:t>
            </a:r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da Prova</a:t>
            </a: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5E6155-602A-4114-BA07-C8204828F9E3}"/>
              </a:ext>
            </a:extLst>
          </p:cNvPr>
          <p:cNvSpPr txBox="1"/>
          <p:nvPr/>
        </p:nvSpPr>
        <p:spPr>
          <a:xfrm>
            <a:off x="3525715" y="5670907"/>
            <a:ext cx="484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https://discord.gg/24fVaJDM2G</a:t>
            </a:r>
            <a:endParaRPr lang="pt-PT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76465DD-84EF-4F83-859C-6B0EE8BDB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78" y="1599394"/>
            <a:ext cx="3659212" cy="36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867" y="273831"/>
            <a:ext cx="6227574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GitHub</a:t>
            </a: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Marcador de Posição de Conteúdo 18">
            <a:extLst>
              <a:ext uri="{FF2B5EF4-FFF2-40B4-BE49-F238E27FC236}">
                <a16:creationId xmlns:a16="http://schemas.microsoft.com/office/drawing/2014/main" id="{FBCF396A-2685-46C8-AE86-0F180DC83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71345"/>
            <a:ext cx="2315310" cy="2315310"/>
          </a:xfr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5E6155-602A-4114-BA07-C8204828F9E3}"/>
              </a:ext>
            </a:extLst>
          </p:cNvPr>
          <p:cNvSpPr txBox="1"/>
          <p:nvPr/>
        </p:nvSpPr>
        <p:spPr>
          <a:xfrm>
            <a:off x="3816921" y="5670907"/>
            <a:ext cx="455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https://docs.botolympics.pt</a:t>
            </a:r>
            <a:endParaRPr lang="pt-PT" sz="2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pt-PT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3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496" y="346928"/>
            <a:ext cx="6227574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Bot'n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Roll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ONE A</a:t>
            </a:r>
            <a:endParaRPr lang="pt-PT" sz="6000" dirty="0">
              <a:ln>
                <a:solidFill>
                  <a:schemeClr val="bg2"/>
                </a:solidFill>
              </a:ln>
              <a:solidFill>
                <a:schemeClr val="bg1">
                  <a:lumMod val="9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Marcador de Posição de Conteúdo 16">
            <a:extLst>
              <a:ext uri="{FF2B5EF4-FFF2-40B4-BE49-F238E27FC236}">
                <a16:creationId xmlns:a16="http://schemas.microsoft.com/office/drawing/2014/main" id="{426D9CC5-EDA0-451B-8686-172A54F53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98" y="1504950"/>
            <a:ext cx="5876925" cy="3848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DEDE70-94C1-4468-890C-04E1302C982A}"/>
              </a:ext>
            </a:extLst>
          </p:cNvPr>
          <p:cNvSpPr txBox="1"/>
          <p:nvPr/>
        </p:nvSpPr>
        <p:spPr>
          <a:xfrm>
            <a:off x="4050321" y="5641526"/>
            <a:ext cx="409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http://botnroll.com/onea/</a:t>
            </a:r>
            <a:endParaRPr lang="pt-PT" sz="2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4DA550-155A-4B82-AB34-91694378F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12" y="2638760"/>
            <a:ext cx="3567186" cy="15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742" y="256250"/>
            <a:ext cx="8003620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Visual </a:t>
            </a:r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Studio</a:t>
            </a:r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</a:t>
            </a:r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Code</a:t>
            </a:r>
            <a:endParaRPr lang="pt-PT" sz="6000" dirty="0">
              <a:ln>
                <a:solidFill>
                  <a:schemeClr val="bg2"/>
                </a:solidFill>
              </a:ln>
              <a:solidFill>
                <a:schemeClr val="bg1">
                  <a:lumMod val="9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5E6155-602A-4114-BA07-C8204828F9E3}"/>
              </a:ext>
            </a:extLst>
          </p:cNvPr>
          <p:cNvSpPr txBox="1"/>
          <p:nvPr/>
        </p:nvSpPr>
        <p:spPr>
          <a:xfrm>
            <a:off x="3816921" y="5706076"/>
            <a:ext cx="455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https://docs.botolympics.pt</a:t>
            </a:r>
            <a:endParaRPr lang="pt-PT" sz="2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pt-PT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Marcador de Posição de Conteúdo 12">
            <a:extLst>
              <a:ext uri="{FF2B5EF4-FFF2-40B4-BE49-F238E27FC236}">
                <a16:creationId xmlns:a16="http://schemas.microsoft.com/office/drawing/2014/main" id="{2F6863AA-492B-42E8-9492-55A22276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35" y="1853916"/>
            <a:ext cx="2287590" cy="228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2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9A3D36-A432-4020-B1FA-34CCBDFC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373" y="4624754"/>
            <a:ext cx="8047891" cy="571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https://platformio.org/install/ide?install=vscode</a:t>
            </a:r>
            <a:endParaRPr lang="pt-PT" dirty="0">
              <a:solidFill>
                <a:schemeClr val="bg1">
                  <a:lumMod val="9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841" y="238665"/>
            <a:ext cx="8454957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Platform</a:t>
            </a:r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IO</a:t>
            </a: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9A81F2A-5D20-4371-B0D3-A62A11843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64" y="1661746"/>
            <a:ext cx="2391508" cy="23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34DF-8CCC-4BD7-8252-8F1C2F91DE23}"/>
              </a:ext>
            </a:extLst>
          </p:cNvPr>
          <p:cNvSpPr txBox="1">
            <a:spLocks/>
          </p:cNvSpPr>
          <p:nvPr/>
        </p:nvSpPr>
        <p:spPr>
          <a:xfrm>
            <a:off x="838200" y="50067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Formação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Bot'N</a:t>
            </a: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Roll</a:t>
            </a:r>
            <a:b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</a:b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Robô</a:t>
            </a:r>
          </a:p>
        </p:txBody>
      </p:sp>
    </p:spTree>
    <p:extLst>
      <p:ext uri="{BB962C8B-B14F-4D97-AF65-F5344CB8AC3E}">
        <p14:creationId xmlns:p14="http://schemas.microsoft.com/office/powerpoint/2010/main" val="226598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57E2-8437-4162-B564-56AD4418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Bot'n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Roll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ONE A</a:t>
            </a:r>
            <a:endParaRPr lang="pt-PT" sz="6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F63912-E5F9-4E54-8C2B-7E23D1686B2F}"/>
              </a:ext>
            </a:extLst>
          </p:cNvPr>
          <p:cNvPicPr/>
          <p:nvPr/>
        </p:nvPicPr>
        <p:blipFill>
          <a:blip r:embed="rId2"/>
          <a:srcRect l="19524" t="12040" r="37114" b="30740"/>
          <a:stretch/>
        </p:blipFill>
        <p:spPr>
          <a:xfrm>
            <a:off x="907943" y="2228054"/>
            <a:ext cx="3807000" cy="29646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848C52BB-BE2C-4249-B277-F11309F730C6}"/>
              </a:ext>
            </a:extLst>
          </p:cNvPr>
          <p:cNvSpPr/>
          <p:nvPr/>
        </p:nvSpPr>
        <p:spPr>
          <a:xfrm flipH="1">
            <a:off x="4029410" y="2649258"/>
            <a:ext cx="1135986" cy="113651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3EC11F-91EB-47A7-A91A-4ED4D972C20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995977" y="2341951"/>
            <a:ext cx="4633772" cy="2737166"/>
          </a:xfrm>
          <a:prstGeom prst="rect">
            <a:avLst/>
          </a:prstGeom>
          <a:ln>
            <a:noFill/>
          </a:ln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CEE84AF7-70CD-4C3F-9237-FF4EBEC56B60}"/>
              </a:ext>
            </a:extLst>
          </p:cNvPr>
          <p:cNvSpPr/>
          <p:nvPr/>
        </p:nvSpPr>
        <p:spPr>
          <a:xfrm>
            <a:off x="6474264" y="2617578"/>
            <a:ext cx="701638" cy="41183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7E00CDB-1368-4712-9534-E7780AE3716F}"/>
              </a:ext>
            </a:extLst>
          </p:cNvPr>
          <p:cNvSpPr/>
          <p:nvPr/>
        </p:nvSpPr>
        <p:spPr>
          <a:xfrm>
            <a:off x="6528026" y="3888895"/>
            <a:ext cx="1589874" cy="34131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D7777794-F64D-42C2-BC0C-4D3323312C7C}"/>
              </a:ext>
            </a:extLst>
          </p:cNvPr>
          <p:cNvSpPr/>
          <p:nvPr/>
        </p:nvSpPr>
        <p:spPr>
          <a:xfrm>
            <a:off x="5320742" y="2259535"/>
            <a:ext cx="1029762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latin typeface="Arial"/>
                <a:ea typeface="Arial"/>
              </a:rPr>
              <a:t>Sensores de Distância - Ultrassons</a:t>
            </a:r>
            <a:endParaRPr lang="pt-PT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1E8ADF1B-6643-402A-9E6F-44AC126C76D9}"/>
              </a:ext>
            </a:extLst>
          </p:cNvPr>
          <p:cNvSpPr/>
          <p:nvPr/>
        </p:nvSpPr>
        <p:spPr>
          <a:xfrm flipH="1">
            <a:off x="2014272" y="2639648"/>
            <a:ext cx="3017422" cy="91669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092FF0FF-A990-4F05-9CDB-370A07EE98AC}"/>
              </a:ext>
            </a:extLst>
          </p:cNvPr>
          <p:cNvSpPr/>
          <p:nvPr/>
        </p:nvSpPr>
        <p:spPr>
          <a:xfrm flipH="1">
            <a:off x="1338081" y="2605450"/>
            <a:ext cx="3649084" cy="13440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E62DAF4A-E0B5-4CAB-B276-C9B4B069F9DF}"/>
              </a:ext>
            </a:extLst>
          </p:cNvPr>
          <p:cNvSpPr/>
          <p:nvPr/>
        </p:nvSpPr>
        <p:spPr>
          <a:xfrm>
            <a:off x="6593630" y="2610023"/>
            <a:ext cx="2381346" cy="23902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91A6304C-1246-4A8E-A066-2C9849A8D739}"/>
              </a:ext>
            </a:extLst>
          </p:cNvPr>
          <p:cNvSpPr/>
          <p:nvPr/>
        </p:nvSpPr>
        <p:spPr>
          <a:xfrm>
            <a:off x="5311382" y="3633367"/>
            <a:ext cx="1029762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latin typeface="Arial"/>
                <a:ea typeface="Arial"/>
              </a:rPr>
              <a:t>Sensor de Linha</a:t>
            </a:r>
            <a:endParaRPr lang="pt-PT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CustomShape 10">
            <a:extLst>
              <a:ext uri="{FF2B5EF4-FFF2-40B4-BE49-F238E27FC236}">
                <a16:creationId xmlns:a16="http://schemas.microsoft.com/office/drawing/2014/main" id="{9F8C8EC9-3318-4ECA-897B-9A86FB1CBB29}"/>
              </a:ext>
            </a:extLst>
          </p:cNvPr>
          <p:cNvSpPr/>
          <p:nvPr/>
        </p:nvSpPr>
        <p:spPr>
          <a:xfrm>
            <a:off x="5311382" y="4697167"/>
            <a:ext cx="1029762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latin typeface="Arial"/>
                <a:ea typeface="Arial"/>
              </a:rPr>
              <a:t>Rodas e Motores</a:t>
            </a:r>
            <a:endParaRPr lang="pt-PT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CustomShape 11">
            <a:extLst>
              <a:ext uri="{FF2B5EF4-FFF2-40B4-BE49-F238E27FC236}">
                <a16:creationId xmlns:a16="http://schemas.microsoft.com/office/drawing/2014/main" id="{17E6F6B4-A025-42C4-85DC-08B74799C714}"/>
              </a:ext>
            </a:extLst>
          </p:cNvPr>
          <p:cNvSpPr/>
          <p:nvPr/>
        </p:nvSpPr>
        <p:spPr>
          <a:xfrm flipV="1">
            <a:off x="6601003" y="4220026"/>
            <a:ext cx="2616800" cy="68561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6" name="CustomShape 12">
            <a:extLst>
              <a:ext uri="{FF2B5EF4-FFF2-40B4-BE49-F238E27FC236}">
                <a16:creationId xmlns:a16="http://schemas.microsoft.com/office/drawing/2014/main" id="{9EB693AF-EE75-4BF8-B3E6-895C56EA38F7}"/>
              </a:ext>
            </a:extLst>
          </p:cNvPr>
          <p:cNvSpPr/>
          <p:nvPr/>
        </p:nvSpPr>
        <p:spPr>
          <a:xfrm flipV="1">
            <a:off x="6641008" y="4400392"/>
            <a:ext cx="3179750" cy="51280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7" name="CustomShape 13">
            <a:extLst>
              <a:ext uri="{FF2B5EF4-FFF2-40B4-BE49-F238E27FC236}">
                <a16:creationId xmlns:a16="http://schemas.microsoft.com/office/drawing/2014/main" id="{77044C67-225E-416B-A327-80F4AFCC25D7}"/>
              </a:ext>
            </a:extLst>
          </p:cNvPr>
          <p:cNvSpPr/>
          <p:nvPr/>
        </p:nvSpPr>
        <p:spPr>
          <a:xfrm flipH="1" flipV="1">
            <a:off x="4536579" y="4849952"/>
            <a:ext cx="653728" cy="8276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10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512D2-CFE8-445E-A426-BCED0C70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4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Cuidados a ter com o robô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B0170A-236C-40B0-BDCC-4BF49AB9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080"/>
            <a:ext cx="10515600" cy="3854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O robô será idêntico para todos os concorrentes, sendo que cada equipa terá acesso a apenas um robô.</a:t>
            </a:r>
            <a:endParaRPr lang="pt-PT" sz="2000" b="0" strike="noStrike" spc="-1" dirty="0">
              <a:latin typeface="Arial"/>
            </a:endParaRPr>
          </a:p>
          <a:p>
            <a:endParaRPr lang="pt-PT" sz="2000" b="0" strike="noStrike" spc="-1" dirty="0">
              <a:latin typeface="Arial"/>
            </a:endParaRPr>
          </a:p>
          <a:p>
            <a:pPr marL="0" indent="0">
              <a:buNone/>
            </a:pPr>
            <a:r>
              <a:rPr lang="pt-BR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Caso se detetem problemas nos robôs diretamente imputáveis a participantes, estes terão que </a:t>
            </a:r>
            <a:r>
              <a:rPr lang="pt-BR" sz="20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indeminizar a comissão organizadora do prejuízo causado.</a:t>
            </a:r>
            <a:endParaRPr lang="pt-PT" sz="2000" b="0" strike="noStrike" spc="-1" dirty="0">
              <a:latin typeface="Arial"/>
            </a:endParaRPr>
          </a:p>
          <a:p>
            <a:endParaRPr lang="pt-PT" sz="2000" b="0" strike="noStrike" spc="-1" dirty="0">
              <a:latin typeface="Arial"/>
            </a:endParaRPr>
          </a:p>
          <a:p>
            <a:pPr marL="0" indent="0">
              <a:buNone/>
            </a:pPr>
            <a:r>
              <a:rPr lang="pt-BR" sz="20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Caso se verifique que problemas nos robôs foram causados com dolo, a equipa será desqualificada.</a:t>
            </a:r>
            <a:endParaRPr lang="pt-PT" sz="2000" b="0" strike="noStrike" spc="-1" dirty="0">
              <a:latin typeface="Arial"/>
            </a:endParaRP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2829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237</Words>
  <Application>Microsoft Office PowerPoint</Application>
  <PresentationFormat>Ecrã Panorâmico</PresentationFormat>
  <Paragraphs>29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Source Sans Pro</vt:lpstr>
      <vt:lpstr>Office Theme</vt:lpstr>
      <vt:lpstr>Apresentação do PowerPoint</vt:lpstr>
      <vt:lpstr>Discord da Prova</vt:lpstr>
      <vt:lpstr>GitHub</vt:lpstr>
      <vt:lpstr>Bot'n Roll ONE A</vt:lpstr>
      <vt:lpstr>Visual Studio Code</vt:lpstr>
      <vt:lpstr>Platform IO</vt:lpstr>
      <vt:lpstr>Apresentação do PowerPoint</vt:lpstr>
      <vt:lpstr>Bot'n Roll ONE A</vt:lpstr>
      <vt:lpstr>Cuidados a ter com o robô</vt:lpstr>
      <vt:lpstr>Cuidados a ter com o robô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João Nuno Dias Vasco</dc:creator>
  <cp:lastModifiedBy>Manuel Alberto Dionísio dos Santos</cp:lastModifiedBy>
  <cp:revision>4</cp:revision>
  <dcterms:created xsi:type="dcterms:W3CDTF">2022-04-06T15:31:33Z</dcterms:created>
  <dcterms:modified xsi:type="dcterms:W3CDTF">2022-04-21T18:06:10Z</dcterms:modified>
</cp:coreProperties>
</file>